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9A403E-1E7A-4AA0-BA68-F52BAE4B6205}" type="slidenum">
              <a:rPr lang="en-US" smtClean="0"/>
              <a:pPr/>
              <a:t>‹#›</a:t>
            </a:fld>
            <a:endParaRPr lang="en-US"/>
          </a:p>
        </p:txBody>
      </p:sp>
    </p:spTree>
    <p:extLst>
      <p:ext uri="{BB962C8B-B14F-4D97-AF65-F5344CB8AC3E}">
        <p14:creationId xmlns:p14="http://schemas.microsoft.com/office/powerpoint/2010/main" val="531347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F0300-7968-428F-A237-27E7365228F3}" type="slidenum">
              <a:rPr lang="en-US" smtClean="0"/>
              <a:pPr/>
              <a:t>‹#›</a:t>
            </a:fld>
            <a:endParaRPr lang="en-US"/>
          </a:p>
        </p:txBody>
      </p:sp>
    </p:spTree>
    <p:extLst>
      <p:ext uri="{BB962C8B-B14F-4D97-AF65-F5344CB8AC3E}">
        <p14:creationId xmlns:p14="http://schemas.microsoft.com/office/powerpoint/2010/main" val="2452922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A720E-873F-4E8E-811D-AE8DCD778C2F}" type="slidenum">
              <a:rPr lang="en-US" smtClean="0"/>
              <a:pPr/>
              <a:t>‹#›</a:t>
            </a:fld>
            <a:endParaRPr lang="en-US"/>
          </a:p>
        </p:txBody>
      </p:sp>
    </p:spTree>
    <p:extLst>
      <p:ext uri="{BB962C8B-B14F-4D97-AF65-F5344CB8AC3E}">
        <p14:creationId xmlns:p14="http://schemas.microsoft.com/office/powerpoint/2010/main" val="1837696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F1F3C0-27EB-4461-928A-2D711ACD9924}" type="slidenum">
              <a:rPr lang="en-US" smtClean="0"/>
              <a:pPr/>
              <a:t>‹#›</a:t>
            </a:fld>
            <a:endParaRPr lang="en-US"/>
          </a:p>
        </p:txBody>
      </p:sp>
    </p:spTree>
    <p:extLst>
      <p:ext uri="{BB962C8B-B14F-4D97-AF65-F5344CB8AC3E}">
        <p14:creationId xmlns:p14="http://schemas.microsoft.com/office/powerpoint/2010/main" val="3293118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DDB7A-31DF-4322-B259-02C54257EAAD}" type="slidenum">
              <a:rPr lang="en-US" smtClean="0"/>
              <a:pPr/>
              <a:t>‹#›</a:t>
            </a:fld>
            <a:endParaRPr lang="en-US"/>
          </a:p>
        </p:txBody>
      </p:sp>
    </p:spTree>
    <p:extLst>
      <p:ext uri="{BB962C8B-B14F-4D97-AF65-F5344CB8AC3E}">
        <p14:creationId xmlns:p14="http://schemas.microsoft.com/office/powerpoint/2010/main" val="1210678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6F489A-8138-43AE-9D06-FA9FABAC90AB}" type="slidenum">
              <a:rPr lang="en-US" smtClean="0"/>
              <a:pPr/>
              <a:t>‹#›</a:t>
            </a:fld>
            <a:endParaRPr lang="en-US"/>
          </a:p>
        </p:txBody>
      </p:sp>
    </p:spTree>
    <p:extLst>
      <p:ext uri="{BB962C8B-B14F-4D97-AF65-F5344CB8AC3E}">
        <p14:creationId xmlns:p14="http://schemas.microsoft.com/office/powerpoint/2010/main" val="2268186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DC88C3-659F-4417-A29D-A5240B0250FD}" type="slidenum">
              <a:rPr lang="en-US" smtClean="0"/>
              <a:pPr/>
              <a:t>‹#›</a:t>
            </a:fld>
            <a:endParaRPr lang="en-US"/>
          </a:p>
        </p:txBody>
      </p:sp>
    </p:spTree>
    <p:extLst>
      <p:ext uri="{BB962C8B-B14F-4D97-AF65-F5344CB8AC3E}">
        <p14:creationId xmlns:p14="http://schemas.microsoft.com/office/powerpoint/2010/main" val="3471272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B88051-F2B1-477E-95F1-1C572F43B7B1}" type="slidenum">
              <a:rPr lang="en-US" smtClean="0"/>
              <a:pPr/>
              <a:t>‹#›</a:t>
            </a:fld>
            <a:endParaRPr lang="en-US"/>
          </a:p>
        </p:txBody>
      </p:sp>
    </p:spTree>
    <p:extLst>
      <p:ext uri="{BB962C8B-B14F-4D97-AF65-F5344CB8AC3E}">
        <p14:creationId xmlns:p14="http://schemas.microsoft.com/office/powerpoint/2010/main" val="2678181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0E516F-EE93-4C89-894E-568119445E4C}" type="slidenum">
              <a:rPr lang="en-US" smtClean="0"/>
              <a:pPr/>
              <a:t>‹#›</a:t>
            </a:fld>
            <a:endParaRPr lang="en-US"/>
          </a:p>
        </p:txBody>
      </p:sp>
    </p:spTree>
    <p:extLst>
      <p:ext uri="{BB962C8B-B14F-4D97-AF65-F5344CB8AC3E}">
        <p14:creationId xmlns:p14="http://schemas.microsoft.com/office/powerpoint/2010/main" val="802939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227EC2-222E-470D-B5E8-98EA55695621}" type="slidenum">
              <a:rPr lang="en-US" smtClean="0"/>
              <a:pPr/>
              <a:t>‹#›</a:t>
            </a:fld>
            <a:endParaRPr lang="en-US"/>
          </a:p>
        </p:txBody>
      </p:sp>
    </p:spTree>
    <p:extLst>
      <p:ext uri="{BB962C8B-B14F-4D97-AF65-F5344CB8AC3E}">
        <p14:creationId xmlns:p14="http://schemas.microsoft.com/office/powerpoint/2010/main" val="3055954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252F3C-E230-45DA-B321-959E20EFE345}" type="slidenum">
              <a:rPr lang="en-US" smtClean="0"/>
              <a:pPr/>
              <a:t>‹#›</a:t>
            </a:fld>
            <a:endParaRPr lang="en-US"/>
          </a:p>
        </p:txBody>
      </p:sp>
    </p:spTree>
    <p:extLst>
      <p:ext uri="{BB962C8B-B14F-4D97-AF65-F5344CB8AC3E}">
        <p14:creationId xmlns:p14="http://schemas.microsoft.com/office/powerpoint/2010/main" val="3070689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1AFC0E-B72E-4586-B9FA-D2FF1F7834B2}" type="slidenum">
              <a:rPr lang="en-US" smtClean="0"/>
              <a:pPr/>
              <a:t>‹#›</a:t>
            </a:fld>
            <a:endParaRPr lang="en-US"/>
          </a:p>
        </p:txBody>
      </p:sp>
    </p:spTree>
    <p:extLst>
      <p:ext uri="{BB962C8B-B14F-4D97-AF65-F5344CB8AC3E}">
        <p14:creationId xmlns:p14="http://schemas.microsoft.com/office/powerpoint/2010/main" val="26451240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685800"/>
          </a:xfrm>
        </p:spPr>
        <p:txBody>
          <a:bodyPr>
            <a:normAutofit fontScale="90000"/>
          </a:bodyPr>
          <a:lstStyle/>
          <a:p>
            <a:r>
              <a:rPr lang="en-US" dirty="0" smtClean="0"/>
              <a:t>Vocabulary Strategy-</a:t>
            </a:r>
            <a:r>
              <a:rPr lang="en-US" dirty="0" err="1" smtClean="0"/>
              <a:t>Frayer</a:t>
            </a:r>
            <a:r>
              <a:rPr lang="en-US" dirty="0" smtClean="0"/>
              <a:t> Model</a:t>
            </a:r>
            <a:br>
              <a:rPr lang="en-US" dirty="0" smtClean="0"/>
            </a:br>
            <a:endParaRPr lang="en-US" dirty="0"/>
          </a:p>
        </p:txBody>
      </p:sp>
      <p:sp>
        <p:nvSpPr>
          <p:cNvPr id="4" name="Oval 3"/>
          <p:cNvSpPr/>
          <p:nvPr/>
        </p:nvSpPr>
        <p:spPr>
          <a:xfrm>
            <a:off x="3276600" y="1447800"/>
            <a:ext cx="2209800" cy="2362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33400" y="914400"/>
            <a:ext cx="2743200" cy="1447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0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914400"/>
            <a:ext cx="2768600" cy="1474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03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2895598"/>
            <a:ext cx="2768600" cy="1474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0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2895599"/>
            <a:ext cx="2768600" cy="1474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ubtitle 5"/>
          <p:cNvSpPr>
            <a:spLocks noGrp="1"/>
          </p:cNvSpPr>
          <p:nvPr>
            <p:ph type="subTitle" idx="1"/>
          </p:nvPr>
        </p:nvSpPr>
        <p:spPr>
          <a:xfrm>
            <a:off x="533400" y="4800600"/>
            <a:ext cx="8305800" cy="1828800"/>
          </a:xfrm>
        </p:spPr>
        <p:txBody>
          <a:bodyPr>
            <a:normAutofit/>
          </a:bodyPr>
          <a:lstStyle/>
          <a:p>
            <a:pPr algn="l"/>
            <a:r>
              <a:rPr lang="en-US" sz="1500" i="1" dirty="0" smtClean="0"/>
              <a:t>	</a:t>
            </a:r>
            <a:r>
              <a:rPr lang="en-US" sz="1800" i="1" dirty="0" smtClean="0"/>
              <a:t>Many times students have a difficult time with vocabulary, they have no idea how to learn the new material. If the student can learn the terms in isolation from the content it gives them an easier road to understanding. This strategy helps the students to isolate each word and to build their own meaning of the word using what they already know and real world examples. Sometimes it is easier for them to figure out what something means by eliminating ‘what it is not!” </a:t>
            </a:r>
            <a:endParaRPr lang="en-US" sz="1800" i="1" dirty="0"/>
          </a:p>
        </p:txBody>
      </p:sp>
      <p:sp>
        <p:nvSpPr>
          <p:cNvPr id="7" name="Rectangle 6"/>
          <p:cNvSpPr/>
          <p:nvPr/>
        </p:nvSpPr>
        <p:spPr>
          <a:xfrm>
            <a:off x="3352800" y="2362200"/>
            <a:ext cx="2057400" cy="477054"/>
          </a:xfrm>
          <a:prstGeom prst="rect">
            <a:avLst/>
          </a:prstGeom>
          <a:noFill/>
        </p:spPr>
        <p:txBody>
          <a:bodyPr wrap="square" lIns="91440" tIns="45720" rIns="91440" bIns="45720">
            <a:spAutoFit/>
          </a:bodyPr>
          <a:lstStyle/>
          <a:p>
            <a:pPr algn="ctr"/>
            <a:r>
              <a:rPr lang="en-US" sz="25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Your Word</a:t>
            </a:r>
            <a:endParaRPr lang="en-US" sz="25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 name="TextBox 7"/>
          <p:cNvSpPr txBox="1"/>
          <p:nvPr/>
        </p:nvSpPr>
        <p:spPr>
          <a:xfrm>
            <a:off x="1219200" y="1066800"/>
            <a:ext cx="1676400" cy="381000"/>
          </a:xfrm>
          <a:prstGeom prst="rect">
            <a:avLst/>
          </a:prstGeom>
          <a:noFill/>
        </p:spPr>
        <p:txBody>
          <a:bodyPr wrap="square" rtlCol="0">
            <a:spAutoFit/>
          </a:bodyPr>
          <a:lstStyle/>
          <a:p>
            <a:r>
              <a:rPr lang="en-US" dirty="0" smtClean="0"/>
              <a:t>What it is</a:t>
            </a:r>
            <a:endParaRPr lang="en-US" dirty="0"/>
          </a:p>
        </p:txBody>
      </p:sp>
      <p:sp>
        <p:nvSpPr>
          <p:cNvPr id="9" name="TextBox 8"/>
          <p:cNvSpPr txBox="1"/>
          <p:nvPr/>
        </p:nvSpPr>
        <p:spPr>
          <a:xfrm>
            <a:off x="6248400" y="1066800"/>
            <a:ext cx="1518364" cy="369332"/>
          </a:xfrm>
          <a:prstGeom prst="rect">
            <a:avLst/>
          </a:prstGeom>
          <a:noFill/>
        </p:spPr>
        <p:txBody>
          <a:bodyPr wrap="none" rtlCol="0">
            <a:spAutoFit/>
          </a:bodyPr>
          <a:lstStyle/>
          <a:p>
            <a:r>
              <a:rPr lang="en-US" dirty="0" smtClean="0"/>
              <a:t>What it is not</a:t>
            </a:r>
            <a:endParaRPr lang="en-US" dirty="0"/>
          </a:p>
        </p:txBody>
      </p:sp>
      <p:sp>
        <p:nvSpPr>
          <p:cNvPr id="10" name="TextBox 9"/>
          <p:cNvSpPr txBox="1"/>
          <p:nvPr/>
        </p:nvSpPr>
        <p:spPr>
          <a:xfrm>
            <a:off x="1306118" y="3048000"/>
            <a:ext cx="1197764" cy="369332"/>
          </a:xfrm>
          <a:prstGeom prst="rect">
            <a:avLst/>
          </a:prstGeom>
          <a:noFill/>
        </p:spPr>
        <p:txBody>
          <a:bodyPr wrap="none" rtlCol="0">
            <a:spAutoFit/>
          </a:bodyPr>
          <a:lstStyle/>
          <a:p>
            <a:r>
              <a:rPr lang="en-US" dirty="0" smtClean="0"/>
              <a:t>Examples</a:t>
            </a:r>
            <a:endParaRPr lang="en-US" dirty="0"/>
          </a:p>
        </p:txBody>
      </p:sp>
      <p:sp>
        <p:nvSpPr>
          <p:cNvPr id="11" name="TextBox 10"/>
          <p:cNvSpPr txBox="1"/>
          <p:nvPr/>
        </p:nvSpPr>
        <p:spPr>
          <a:xfrm>
            <a:off x="6060221" y="3080266"/>
            <a:ext cx="1620957" cy="369332"/>
          </a:xfrm>
          <a:prstGeom prst="rect">
            <a:avLst/>
          </a:prstGeom>
          <a:noFill/>
        </p:spPr>
        <p:txBody>
          <a:bodyPr wrap="none" rtlCol="0">
            <a:spAutoFit/>
          </a:bodyPr>
          <a:lstStyle/>
          <a:p>
            <a:r>
              <a:rPr lang="en-US" dirty="0" smtClean="0"/>
              <a:t>Not Examples</a:t>
            </a:r>
            <a:endParaRPr lang="en-US" dirty="0"/>
          </a:p>
        </p:txBody>
      </p:sp>
    </p:spTree>
    <p:extLst>
      <p:ext uri="{BB962C8B-B14F-4D97-AF65-F5344CB8AC3E}">
        <p14:creationId xmlns:p14="http://schemas.microsoft.com/office/powerpoint/2010/main" val="45303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TotalTime>
  <Words>15</Words>
  <Application>Microsoft Office PowerPoint</Application>
  <PresentationFormat>On-screen Show (4:3)</PresentationFormat>
  <Paragraphs>7</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Office Theme</vt:lpstr>
      <vt:lpstr>Vocabulary Strategy-Frayer Model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Vocabulary Strategy-Frayer Model </dc:title>
  <dc:creator>SOLSCH Domain Administrator</dc:creator>
  <cp:lastModifiedBy>SOLSCH Domain Administrator</cp:lastModifiedBy>
  <cp:revision>1</cp:revision>
  <dcterms:created xsi:type="dcterms:W3CDTF">2011-11-29T17:35:46Z</dcterms:created>
  <dcterms:modified xsi:type="dcterms:W3CDTF">2011-11-29T17:45:34Z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TC102885661033</vt:lpwstr>
  </property>
</Properties>
</file>