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9/30/2016</a:t>
            </a:fld>
            <a:endParaRPr lang="en-US" dirty="0"/>
          </a:p>
        </p:txBody>
      </p:sp>
      <p:sp>
        <p:nvSpPr>
          <p:cNvPr id="5" name="(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3Rf5qDuq7M" TargetMode="External"/><Relationship Id="rId2" Type="http://schemas.openxmlformats.org/officeDocument/2006/relationships/hyperlink" Target="https://solake-my.sharepoint.com/personal/rschroll_solake_org/_layouts/15/WopiFrame.aspx?sourcedoc=%7b68a4b156-ef3d-4d02-87f6-99562541f59e%7d&amp;action=defaul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10196217" cy="8614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Monday, September 26</a:t>
            </a:r>
            <a:r>
              <a:rPr lang="en-US" sz="3600" baseline="30000" dirty="0" smtClean="0"/>
              <a:t>th- </a:t>
            </a:r>
            <a:r>
              <a:rPr lang="en-US" sz="3600" dirty="0" smtClean="0"/>
              <a:t>Friday, 30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, 2016</a:t>
            </a:r>
            <a:endParaRPr lang="en-US" sz="3600" dirty="0"/>
          </a:p>
        </p:txBody>
      </p:sp>
      <p:pic>
        <p:nvPicPr>
          <p:cNvPr id="1026" name="Picture 2" descr="via National Bookstore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793209"/>
            <a:ext cx="3984171" cy="398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60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 of the day</a:t>
            </a:r>
          </a:p>
          <a:p>
            <a:r>
              <a:rPr lang="en-US" dirty="0" smtClean="0"/>
              <a:t>TOSWRF Goals</a:t>
            </a:r>
          </a:p>
          <a:p>
            <a:r>
              <a:rPr lang="en-US" dirty="0" smtClean="0"/>
              <a:t>Papers pass back</a:t>
            </a:r>
          </a:p>
          <a:p>
            <a:r>
              <a:rPr lang="en-US" dirty="0" smtClean="0"/>
              <a:t>Notebook setup</a:t>
            </a:r>
          </a:p>
          <a:p>
            <a:r>
              <a:rPr lang="en-US" dirty="0" smtClean="0"/>
              <a:t>Remembering where you were- details or NO? </a:t>
            </a:r>
          </a:p>
          <a:p>
            <a:r>
              <a:rPr lang="en-US" dirty="0" smtClean="0"/>
              <a:t>New vocabulary- connotation and denotation</a:t>
            </a:r>
          </a:p>
          <a:p>
            <a:r>
              <a:rPr lang="en-US" dirty="0" smtClean="0"/>
              <a:t>Being Podcast- </a:t>
            </a:r>
            <a:r>
              <a:rPr lang="en-US" i="1" dirty="0" smtClean="0"/>
              <a:t>Serial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1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Explain and develop an understanding for new vocabulary</a:t>
            </a:r>
          </a:p>
          <a:p>
            <a:r>
              <a:rPr lang="en-US" sz="3400" dirty="0" smtClean="0"/>
              <a:t>Identify difficult vocabulary</a:t>
            </a:r>
          </a:p>
          <a:p>
            <a:r>
              <a:rPr lang="en-US" sz="3400" dirty="0" smtClean="0"/>
              <a:t>Learn new classroom procedures</a:t>
            </a:r>
          </a:p>
          <a:p>
            <a:r>
              <a:rPr lang="en-US" sz="3400" dirty="0" smtClean="0"/>
              <a:t>Identify character and genre from new story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12136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 Hour and 6</a:t>
            </a:r>
            <a:r>
              <a:rPr lang="en-US" baseline="30000" smtClean="0"/>
              <a:t>th</a:t>
            </a:r>
            <a:r>
              <a:rPr lang="en-US" smtClean="0"/>
              <a:t> Hour </a:t>
            </a:r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070538"/>
            <a:ext cx="8825659" cy="39492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3400" dirty="0" smtClean="0"/>
              <a:t>Word of the day</a:t>
            </a:r>
          </a:p>
          <a:p>
            <a:r>
              <a:rPr lang="en-US" sz="3400" dirty="0" smtClean="0"/>
              <a:t>TOSWRF </a:t>
            </a:r>
            <a:r>
              <a:rPr lang="en-US" sz="3400" dirty="0" smtClean="0"/>
              <a:t>results Monday</a:t>
            </a:r>
            <a:endParaRPr lang="en-US" sz="3400" dirty="0" smtClean="0"/>
          </a:p>
          <a:p>
            <a:r>
              <a:rPr lang="en-US" sz="3400" dirty="0" smtClean="0"/>
              <a:t>Tracker </a:t>
            </a:r>
            <a:r>
              <a:rPr lang="en-US" sz="3400" dirty="0" err="1" smtClean="0"/>
              <a:t>Jacker</a:t>
            </a:r>
            <a:r>
              <a:rPr lang="en-US" sz="3400" dirty="0" smtClean="0"/>
              <a:t>- what is it?</a:t>
            </a:r>
            <a:endParaRPr lang="en-US" sz="3400" dirty="0" smtClean="0"/>
          </a:p>
          <a:p>
            <a:r>
              <a:rPr lang="en-US" sz="3400" dirty="0" smtClean="0"/>
              <a:t>Can you read this? </a:t>
            </a:r>
          </a:p>
          <a:p>
            <a:r>
              <a:rPr lang="en-US" sz="3400" dirty="0" smtClean="0"/>
              <a:t>Reading portfolio and writing prompt</a:t>
            </a:r>
          </a:p>
          <a:p>
            <a:r>
              <a:rPr lang="en-US" sz="3400" dirty="0" smtClean="0"/>
              <a:t>Lesson </a:t>
            </a:r>
            <a:r>
              <a:rPr lang="en-US" sz="3400" dirty="0" smtClean="0"/>
              <a:t>1 &amp; Lesson 2</a:t>
            </a:r>
          </a:p>
          <a:p>
            <a:r>
              <a:rPr lang="en-US" sz="3400" dirty="0" smtClean="0"/>
              <a:t>Word of the Day Quiz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414721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read this?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700" y="2888812"/>
            <a:ext cx="8824913" cy="284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 this?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5486" y="1720582"/>
            <a:ext cx="6346371" cy="493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8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914" y="973667"/>
            <a:ext cx="4288453" cy="5633961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sz="7500" dirty="0" smtClean="0"/>
              <a:t>Can you read this too?</a:t>
            </a:r>
            <a:endParaRPr lang="en-US" sz="75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8430" y="647086"/>
            <a:ext cx="3646714" cy="588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Clips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https://solake-my.sharepoint.com/personal/rschroll_solake_org/_layouts/15/WopiFrame.aspx?sourcedoc=%</a:t>
            </a:r>
            <a:r>
              <a:rPr lang="en-US" dirty="0" smtClean="0">
                <a:hlinkClick r:id="rId2"/>
              </a:rPr>
              <a:t>7B68a4b156-ef3d-4d02-87f6-99562541f59e%7D&amp;action=default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www.youtube.com/watch?v=g3Rf5qDuq7M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88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Advisory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Motivational Monday</a:t>
            </a:r>
          </a:p>
          <a:p>
            <a:r>
              <a:rPr lang="en-US" sz="4000" dirty="0" smtClean="0"/>
              <a:t>Did you finish your SMART goals? </a:t>
            </a:r>
          </a:p>
          <a:p>
            <a:r>
              <a:rPr lang="en-US" sz="4000" dirty="0" smtClean="0"/>
              <a:t>Tuesday-Thursday Word day and Grade Checks</a:t>
            </a:r>
          </a:p>
          <a:p>
            <a:r>
              <a:rPr lang="en-US" sz="4000" dirty="0" smtClean="0"/>
              <a:t>One peak and one valley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623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6100" dirty="0"/>
              <a:t>Explain and develop an understanding for new vocabulary</a:t>
            </a:r>
          </a:p>
          <a:p>
            <a:r>
              <a:rPr lang="en-US" sz="6100" dirty="0"/>
              <a:t>Identify difficult vocabulary</a:t>
            </a:r>
          </a:p>
          <a:p>
            <a:r>
              <a:rPr lang="en-US" sz="6100" dirty="0"/>
              <a:t>Learn new classroom </a:t>
            </a:r>
            <a:r>
              <a:rPr lang="en-US" sz="6100" dirty="0" smtClean="0"/>
              <a:t>procedures for podcast</a:t>
            </a:r>
            <a:endParaRPr lang="en-US" sz="6100" dirty="0"/>
          </a:p>
          <a:p>
            <a:r>
              <a:rPr lang="en-US" sz="6100" dirty="0"/>
              <a:t>Identify character and genre from new </a:t>
            </a:r>
            <a:r>
              <a:rPr lang="en-US" sz="6100" dirty="0" smtClean="0"/>
              <a:t>story</a:t>
            </a:r>
          </a:p>
          <a:p>
            <a:r>
              <a:rPr lang="en-US" sz="6100" dirty="0" smtClean="0"/>
              <a:t>Explain and determine denotation and connotation of vocabulary</a:t>
            </a:r>
            <a:endParaRPr lang="en-US" sz="6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68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1336</TotalTime>
  <Words>183</Words>
  <Application>Microsoft Office PowerPoint</Application>
  <PresentationFormat>Custom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Ion Boardroom</vt:lpstr>
      <vt:lpstr>PowerPoint Presentation</vt:lpstr>
      <vt:lpstr>Decoding Objectives</vt:lpstr>
      <vt:lpstr>First Hour and 6th Hour Agenda</vt:lpstr>
      <vt:lpstr>Can you read this?</vt:lpstr>
      <vt:lpstr>How about this?</vt:lpstr>
      <vt:lpstr>Can you read this too?</vt:lpstr>
      <vt:lpstr>Video Clips</vt:lpstr>
      <vt:lpstr>Advisory</vt:lpstr>
      <vt:lpstr>RS Objectives</vt:lpstr>
      <vt:lpstr>RS Agenda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Ashburn</dc:creator>
  <cp:lastModifiedBy>SOLSCH Domain Administrator</cp:lastModifiedBy>
  <cp:revision>11</cp:revision>
  <dcterms:created xsi:type="dcterms:W3CDTF">2016-09-26T04:13:08Z</dcterms:created>
  <dcterms:modified xsi:type="dcterms:W3CDTF">2016-09-30T11:52:16Z</dcterms:modified>
</cp:coreProperties>
</file>