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1" d="100"/>
          <a:sy n="91" d="100"/>
        </p:scale>
        <p:origin x="-12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9/13/2016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9/13/2016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9/13/2016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9/13/2016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9/13/2016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9/13/2016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dirty="0" smtClean="0"/>
              <a:t>Monday September 12</a:t>
            </a:r>
            <a:r>
              <a:rPr lang="en-US" sz="4800" baseline="30000" dirty="0" smtClean="0"/>
              <a:t>th</a:t>
            </a:r>
            <a:r>
              <a:rPr lang="en-US" sz="4800" dirty="0" smtClean="0"/>
              <a:t>-16</a:t>
            </a:r>
            <a:r>
              <a:rPr lang="en-US" sz="4800" baseline="30000" dirty="0" smtClean="0"/>
              <a:t>th</a:t>
            </a:r>
            <a:r>
              <a:rPr lang="en-US" sz="4800" dirty="0" smtClean="0"/>
              <a:t> , 2017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0" y="2884715"/>
            <a:ext cx="3810000" cy="38100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1213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985657" y="500744"/>
            <a:ext cx="6825343" cy="4031873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Students will be able to: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Explain learning style and mindset beliefs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Identify and define key terms: decoding, fluency, comprehension, mindset, objective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Reflect on reading beliefs and behaviors</a:t>
            </a:r>
          </a:p>
        </p:txBody>
      </p:sp>
    </p:spTree>
    <p:extLst>
      <p:ext uri="{BB962C8B-B14F-4D97-AF65-F5344CB8AC3E}">
        <p14:creationId xmlns:p14="http://schemas.microsoft.com/office/powerpoint/2010/main" val="262737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Dismissal Fluffy 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Learning style profile</a:t>
            </a:r>
          </a:p>
          <a:p>
            <a:pPr marL="457200" indent="-457200">
              <a:buAutoNum type="arabicPeriod"/>
            </a:pPr>
            <a:r>
              <a:rPr lang="en-US" dirty="0" smtClean="0"/>
              <a:t>Classroom Expectations and Rules</a:t>
            </a:r>
          </a:p>
          <a:p>
            <a:pPr marL="630936" lvl="1" indent="-457200">
              <a:buAutoNum type="arabicPeriod"/>
            </a:pPr>
            <a:r>
              <a:rPr lang="en-US" dirty="0" smtClean="0"/>
              <a:t>Tracker </a:t>
            </a:r>
            <a:r>
              <a:rPr lang="en-US" dirty="0" err="1" smtClean="0"/>
              <a:t>Jacker</a:t>
            </a:r>
            <a:r>
              <a:rPr lang="en-US" dirty="0" smtClean="0"/>
              <a:t>/Friday Game Day</a:t>
            </a:r>
          </a:p>
          <a:p>
            <a:pPr marL="457200" indent="-457200">
              <a:buAutoNum type="arabicPeriod"/>
            </a:pPr>
            <a:r>
              <a:rPr lang="en-US" dirty="0" smtClean="0"/>
              <a:t>MARSI</a:t>
            </a:r>
          </a:p>
          <a:p>
            <a:pPr marL="457200" indent="-457200">
              <a:buAutoNum type="arabicPeriod"/>
            </a:pPr>
            <a:r>
              <a:rPr lang="en-US" dirty="0" smtClean="0"/>
              <a:t>Independent student reading survey</a:t>
            </a:r>
          </a:p>
          <a:p>
            <a:pPr marL="457200" indent="-457200">
              <a:buAutoNum type="arabicPeriod"/>
            </a:pPr>
            <a:r>
              <a:rPr lang="en-US" dirty="0" smtClean="0"/>
              <a:t>Writing Prompt- Poem</a:t>
            </a:r>
          </a:p>
          <a:p>
            <a:pPr marL="457200" indent="-457200">
              <a:buAutoNum type="arabicPeriod"/>
            </a:pPr>
            <a:r>
              <a:rPr lang="en-US" dirty="0" smtClean="0"/>
              <a:t>Wednesday- Pre-reading Test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0409" y="1763486"/>
            <a:ext cx="6392784" cy="4155309"/>
          </a:xfrm>
        </p:spPr>
      </p:pic>
    </p:spTree>
    <p:extLst>
      <p:ext uri="{BB962C8B-B14F-4D97-AF65-F5344CB8AC3E}">
        <p14:creationId xmlns:p14="http://schemas.microsoft.com/office/powerpoint/2010/main" val="224700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Decoding- Monday, Wednesday-</a:t>
            </a:r>
            <a:r>
              <a:rPr lang="en-US" dirty="0" err="1" smtClean="0"/>
              <a:t>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 can…</a:t>
            </a:r>
          </a:p>
          <a:p>
            <a:r>
              <a:rPr lang="en-US" dirty="0" smtClean="0"/>
              <a:t>Learn new reading vocabulary </a:t>
            </a:r>
          </a:p>
          <a:p>
            <a:r>
              <a:rPr lang="en-US" dirty="0" smtClean="0"/>
              <a:t>Explain how I learn best</a:t>
            </a:r>
          </a:p>
          <a:p>
            <a:r>
              <a:rPr lang="en-US" dirty="0" smtClean="0"/>
              <a:t>Identify main ideas and details in story</a:t>
            </a:r>
          </a:p>
          <a:p>
            <a:r>
              <a:rPr lang="en-US" dirty="0" smtClean="0"/>
              <a:t>Answer comprehension questions after reading an informational story.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</a:p>
          <a:p>
            <a:r>
              <a:rPr lang="en-US" dirty="0" smtClean="0"/>
              <a:t>1. Word of the Day</a:t>
            </a:r>
          </a:p>
          <a:p>
            <a:r>
              <a:rPr lang="en-US" dirty="0" smtClean="0"/>
              <a:t>2. Finish surveys</a:t>
            </a:r>
          </a:p>
          <a:p>
            <a:r>
              <a:rPr lang="en-US" dirty="0" smtClean="0"/>
              <a:t>3. Vocabulary assignment</a:t>
            </a:r>
          </a:p>
          <a:p>
            <a:r>
              <a:rPr lang="en-US" dirty="0" smtClean="0"/>
              <a:t>4. Talking to the text pretest</a:t>
            </a:r>
          </a:p>
          <a:p>
            <a:r>
              <a:rPr lang="en-US" dirty="0" smtClean="0"/>
              <a:t>5. Current Event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12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Comprehension- Monday, Wednesday-</a:t>
            </a:r>
            <a:r>
              <a:rPr lang="en-US" dirty="0" err="1" smtClean="0"/>
              <a:t>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 can…</a:t>
            </a:r>
          </a:p>
          <a:p>
            <a:r>
              <a:rPr lang="en-US" dirty="0" smtClean="0"/>
              <a:t>Learn new reading vocabulary </a:t>
            </a:r>
          </a:p>
          <a:p>
            <a:r>
              <a:rPr lang="en-US" dirty="0" smtClean="0"/>
              <a:t>Explain how I learn best</a:t>
            </a:r>
          </a:p>
          <a:p>
            <a:r>
              <a:rPr lang="en-US" dirty="0" smtClean="0"/>
              <a:t>Identify main ideas and details in story</a:t>
            </a:r>
          </a:p>
          <a:p>
            <a:r>
              <a:rPr lang="en-US" dirty="0" smtClean="0"/>
              <a:t>Answer comprehension questions after reading an informational story. </a:t>
            </a:r>
          </a:p>
          <a:p>
            <a:r>
              <a:rPr lang="en-US" dirty="0" smtClean="0"/>
              <a:t>Write an argumentative essay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</a:p>
          <a:p>
            <a:r>
              <a:rPr lang="en-US" dirty="0" smtClean="0"/>
              <a:t>1. Word of the Day</a:t>
            </a:r>
          </a:p>
          <a:p>
            <a:r>
              <a:rPr lang="en-US" dirty="0" smtClean="0"/>
              <a:t>2. Finish surveys</a:t>
            </a:r>
          </a:p>
          <a:p>
            <a:r>
              <a:rPr lang="en-US" dirty="0" smtClean="0"/>
              <a:t>3. Vocabulary assignment</a:t>
            </a:r>
          </a:p>
          <a:p>
            <a:r>
              <a:rPr lang="en-US" dirty="0" smtClean="0"/>
              <a:t>4. Talking to the text pretest</a:t>
            </a:r>
          </a:p>
          <a:p>
            <a:r>
              <a:rPr lang="en-US" dirty="0" smtClean="0"/>
              <a:t>5. Current Event- </a:t>
            </a:r>
            <a:r>
              <a:rPr lang="en-US" smtClean="0"/>
              <a:t>argumentative essay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218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95</TotalTime>
  <Words>188</Words>
  <Application>Microsoft Office PowerPoint</Application>
  <PresentationFormat>Custom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Integral</vt:lpstr>
      <vt:lpstr>Monday September 12th-16th , 2017</vt:lpstr>
      <vt:lpstr>Learning Objectives</vt:lpstr>
      <vt:lpstr>Early Dismissal Fluffy Agenda</vt:lpstr>
      <vt:lpstr>Decoding- Monday, Wednesday-FRiday</vt:lpstr>
      <vt:lpstr>Comprehension- Monday, Wednesday-FRiday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September 12th, 2017</dc:title>
  <dc:creator>Gail Ashburn</dc:creator>
  <cp:lastModifiedBy>SOLSCH Domain Administrator</cp:lastModifiedBy>
  <cp:revision>6</cp:revision>
  <dcterms:created xsi:type="dcterms:W3CDTF">2016-09-12T03:26:05Z</dcterms:created>
  <dcterms:modified xsi:type="dcterms:W3CDTF">2016-09-13T21:02:18Z</dcterms:modified>
</cp:coreProperties>
</file>